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7" r:id="rId3"/>
    <p:sldId id="266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</p:sldIdLst>
  <p:sldSz cx="18288000" cy="10287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A75E49-D0BD-4785-993E-8B0E92F6DE17}" type="doc">
      <dgm:prSet loTypeId="urn:microsoft.com/office/officeart/2005/8/layout/h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46402D5-22E8-48B5-8AF9-239D396EADC2}">
      <dgm:prSet phldrT="[Текст]"/>
      <dgm:spPr/>
      <dgm:t>
        <a:bodyPr/>
        <a:lstStyle/>
        <a:p>
          <a:r>
            <a:rPr lang="ru-RU" dirty="0" smtClean="0"/>
            <a:t>ЦЕЛЕВОЙ РАЗДЕЛ</a:t>
          </a:r>
          <a:endParaRPr lang="ru-RU" dirty="0"/>
        </a:p>
      </dgm:t>
    </dgm:pt>
    <dgm:pt modelId="{B2CDE417-07C7-4913-8241-57B99095FECC}" type="parTrans" cxnId="{125A851D-E0B8-4FF5-88B9-63491883D831}">
      <dgm:prSet/>
      <dgm:spPr/>
      <dgm:t>
        <a:bodyPr/>
        <a:lstStyle/>
        <a:p>
          <a:endParaRPr lang="ru-RU"/>
        </a:p>
      </dgm:t>
    </dgm:pt>
    <dgm:pt modelId="{7CAEF3E1-C075-494F-8796-32C2F4AC3C08}" type="sibTrans" cxnId="{125A851D-E0B8-4FF5-88B9-63491883D831}">
      <dgm:prSet/>
      <dgm:spPr/>
      <dgm:t>
        <a:bodyPr/>
        <a:lstStyle/>
        <a:p>
          <a:endParaRPr lang="ru-RU"/>
        </a:p>
      </dgm:t>
    </dgm:pt>
    <dgm:pt modelId="{9434F964-BC60-456E-8039-A9F1A5D16332}">
      <dgm:prSet phldrT="[Текст]"/>
      <dgm:spPr/>
      <dgm:t>
        <a:bodyPr/>
        <a:lstStyle/>
        <a:p>
          <a:r>
            <a:rPr lang="ru-RU" u="sng" dirty="0" smtClean="0"/>
            <a:t>Пояснительная записка</a:t>
          </a:r>
          <a:endParaRPr lang="ru-RU" u="sng" dirty="0"/>
        </a:p>
      </dgm:t>
    </dgm:pt>
    <dgm:pt modelId="{0255E775-CBAC-48E0-B75F-CB5DA47961D0}" type="parTrans" cxnId="{7EBFC855-5C8D-499E-987D-D2FB74960A54}">
      <dgm:prSet/>
      <dgm:spPr/>
      <dgm:t>
        <a:bodyPr/>
        <a:lstStyle/>
        <a:p>
          <a:endParaRPr lang="ru-RU"/>
        </a:p>
      </dgm:t>
    </dgm:pt>
    <dgm:pt modelId="{BFC0CB91-54C5-44AC-90E2-8D261E65C328}" type="sibTrans" cxnId="{7EBFC855-5C8D-499E-987D-D2FB74960A54}">
      <dgm:prSet/>
      <dgm:spPr/>
      <dgm:t>
        <a:bodyPr/>
        <a:lstStyle/>
        <a:p>
          <a:endParaRPr lang="ru-RU"/>
        </a:p>
      </dgm:t>
    </dgm:pt>
    <dgm:pt modelId="{4C1EF8D0-C8E1-4D5E-B840-2B47FE439C94}">
      <dgm:prSet phldrT="[Текст]"/>
      <dgm:spPr/>
      <dgm:t>
        <a:bodyPr/>
        <a:lstStyle/>
        <a:p>
          <a:r>
            <a:rPr lang="ru-RU" dirty="0" smtClean="0"/>
            <a:t>СОДЕРЖАТЕЛЬНЫЙ РАЗДЕЛ</a:t>
          </a:r>
          <a:endParaRPr lang="ru-RU" dirty="0"/>
        </a:p>
      </dgm:t>
    </dgm:pt>
    <dgm:pt modelId="{823A592F-0108-4A3E-8E59-6343B0A547A9}" type="parTrans" cxnId="{00C88EC1-C6A2-484A-B914-4D6AC937293E}">
      <dgm:prSet/>
      <dgm:spPr/>
      <dgm:t>
        <a:bodyPr/>
        <a:lstStyle/>
        <a:p>
          <a:endParaRPr lang="ru-RU"/>
        </a:p>
      </dgm:t>
    </dgm:pt>
    <dgm:pt modelId="{17F627E9-C2D6-417A-A688-3D64B5A60171}" type="sibTrans" cxnId="{00C88EC1-C6A2-484A-B914-4D6AC937293E}">
      <dgm:prSet/>
      <dgm:spPr/>
      <dgm:t>
        <a:bodyPr/>
        <a:lstStyle/>
        <a:p>
          <a:endParaRPr lang="ru-RU"/>
        </a:p>
      </dgm:t>
    </dgm:pt>
    <dgm:pt modelId="{168BB78E-0D2B-4DB4-BF41-2753054640CF}">
      <dgm:prSet phldrT="[Текст]"/>
      <dgm:spPr/>
      <dgm:t>
        <a:bodyPr/>
        <a:lstStyle/>
        <a:p>
          <a:r>
            <a:rPr lang="ru-RU" u="sng" dirty="0" smtClean="0"/>
            <a:t>Рабочие программы </a:t>
          </a:r>
          <a:r>
            <a:rPr lang="ru-RU" dirty="0" smtClean="0"/>
            <a:t>учебных </a:t>
          </a:r>
          <a:r>
            <a:rPr lang="ru-RU" u="sng" dirty="0" smtClean="0"/>
            <a:t>предметов </a:t>
          </a:r>
          <a:endParaRPr lang="ru-RU" u="sng" dirty="0"/>
        </a:p>
      </dgm:t>
    </dgm:pt>
    <dgm:pt modelId="{59D0D08F-2BD2-4CE8-BDBE-5133C9F5BE17}" type="parTrans" cxnId="{B927BAF5-A4B5-4864-9979-A4553E625EA5}">
      <dgm:prSet/>
      <dgm:spPr/>
      <dgm:t>
        <a:bodyPr/>
        <a:lstStyle/>
        <a:p>
          <a:endParaRPr lang="ru-RU"/>
        </a:p>
      </dgm:t>
    </dgm:pt>
    <dgm:pt modelId="{5CD76801-B3E1-4FA6-8AFD-8DE1D8133184}" type="sibTrans" cxnId="{B927BAF5-A4B5-4864-9979-A4553E625EA5}">
      <dgm:prSet/>
      <dgm:spPr/>
      <dgm:t>
        <a:bodyPr/>
        <a:lstStyle/>
        <a:p>
          <a:endParaRPr lang="ru-RU"/>
        </a:p>
      </dgm:t>
    </dgm:pt>
    <dgm:pt modelId="{232507A3-9E0C-436D-88AD-82D1A7965B83}">
      <dgm:prSet phldrT="[Текст]"/>
      <dgm:spPr/>
      <dgm:t>
        <a:bodyPr/>
        <a:lstStyle/>
        <a:p>
          <a:r>
            <a:rPr lang="ru-RU" u="sng" dirty="0" smtClean="0"/>
            <a:t>Программа формирования УУД</a:t>
          </a:r>
          <a:endParaRPr lang="ru-RU" u="sng" dirty="0"/>
        </a:p>
      </dgm:t>
    </dgm:pt>
    <dgm:pt modelId="{43578530-B8BA-43F2-B99C-FED32421DF52}" type="parTrans" cxnId="{05E704CD-AF33-4725-8EEA-D4ACE6C9F0A8}">
      <dgm:prSet/>
      <dgm:spPr/>
      <dgm:t>
        <a:bodyPr/>
        <a:lstStyle/>
        <a:p>
          <a:endParaRPr lang="ru-RU"/>
        </a:p>
      </dgm:t>
    </dgm:pt>
    <dgm:pt modelId="{0A7122B7-422B-4E4E-BD22-CAF723B8B016}" type="sibTrans" cxnId="{05E704CD-AF33-4725-8EEA-D4ACE6C9F0A8}">
      <dgm:prSet/>
      <dgm:spPr/>
      <dgm:t>
        <a:bodyPr/>
        <a:lstStyle/>
        <a:p>
          <a:endParaRPr lang="ru-RU"/>
        </a:p>
      </dgm:t>
    </dgm:pt>
    <dgm:pt modelId="{F7AB3810-F458-4798-840A-16046C099E8F}">
      <dgm:prSet phldrT="[Текст]"/>
      <dgm:spPr/>
      <dgm:t>
        <a:bodyPr/>
        <a:lstStyle/>
        <a:p>
          <a:r>
            <a:rPr lang="ru-RU" dirty="0" smtClean="0"/>
            <a:t>ОРГАНИЗАЦИОННЫЙ РАЗДЕЛ</a:t>
          </a:r>
          <a:endParaRPr lang="ru-RU" dirty="0"/>
        </a:p>
      </dgm:t>
    </dgm:pt>
    <dgm:pt modelId="{5E938038-A97C-4741-BD86-2199F1B7C203}" type="parTrans" cxnId="{C303400C-5BCE-4AE9-B38E-8B6CAC8AAEE8}">
      <dgm:prSet/>
      <dgm:spPr/>
      <dgm:t>
        <a:bodyPr/>
        <a:lstStyle/>
        <a:p>
          <a:endParaRPr lang="ru-RU"/>
        </a:p>
      </dgm:t>
    </dgm:pt>
    <dgm:pt modelId="{EDC899C0-E4FD-4201-8E15-198860A9D073}" type="sibTrans" cxnId="{C303400C-5BCE-4AE9-B38E-8B6CAC8AAEE8}">
      <dgm:prSet/>
      <dgm:spPr/>
      <dgm:t>
        <a:bodyPr/>
        <a:lstStyle/>
        <a:p>
          <a:endParaRPr lang="ru-RU"/>
        </a:p>
      </dgm:t>
    </dgm:pt>
    <dgm:pt modelId="{82C1EE03-8356-46A8-8A86-E0629CF6A49C}">
      <dgm:prSet phldrT="[Текст]"/>
      <dgm:spPr/>
      <dgm:t>
        <a:bodyPr/>
        <a:lstStyle/>
        <a:p>
          <a:r>
            <a:rPr lang="ru-RU" u="sng" dirty="0" smtClean="0"/>
            <a:t>Учебный план</a:t>
          </a:r>
          <a:endParaRPr lang="ru-RU" u="sng" dirty="0"/>
        </a:p>
      </dgm:t>
    </dgm:pt>
    <dgm:pt modelId="{95E6ECBF-81C7-42E6-8F9B-0CFAA80EE108}" type="parTrans" cxnId="{68E95576-C7D0-42AB-B5D1-F92B42E8AAB9}">
      <dgm:prSet/>
      <dgm:spPr/>
      <dgm:t>
        <a:bodyPr/>
        <a:lstStyle/>
        <a:p>
          <a:endParaRPr lang="ru-RU"/>
        </a:p>
      </dgm:t>
    </dgm:pt>
    <dgm:pt modelId="{8A0BCE87-A764-43B5-8EDB-F6D94B150701}" type="sibTrans" cxnId="{68E95576-C7D0-42AB-B5D1-F92B42E8AAB9}">
      <dgm:prSet/>
      <dgm:spPr/>
      <dgm:t>
        <a:bodyPr/>
        <a:lstStyle/>
        <a:p>
          <a:endParaRPr lang="ru-RU"/>
        </a:p>
      </dgm:t>
    </dgm:pt>
    <dgm:pt modelId="{F8218CDB-F6C5-44A6-99AB-2C57F9F767E3}">
      <dgm:prSet phldrT="[Текст]"/>
      <dgm:spPr/>
      <dgm:t>
        <a:bodyPr/>
        <a:lstStyle/>
        <a:p>
          <a:r>
            <a:rPr lang="ru-RU" u="sng" dirty="0" smtClean="0"/>
            <a:t>План внеурочной деятельности </a:t>
          </a:r>
          <a:endParaRPr lang="ru-RU" u="sng" dirty="0"/>
        </a:p>
      </dgm:t>
    </dgm:pt>
    <dgm:pt modelId="{1B2AE5A1-F46D-4900-8315-7BA84D0D2A4A}" type="parTrans" cxnId="{6B4B0667-0148-48D6-B22E-6B17DDBF3279}">
      <dgm:prSet/>
      <dgm:spPr/>
      <dgm:t>
        <a:bodyPr/>
        <a:lstStyle/>
        <a:p>
          <a:endParaRPr lang="ru-RU"/>
        </a:p>
      </dgm:t>
    </dgm:pt>
    <dgm:pt modelId="{965867B0-68EE-42E2-AC6F-C259106E7395}" type="sibTrans" cxnId="{6B4B0667-0148-48D6-B22E-6B17DDBF3279}">
      <dgm:prSet/>
      <dgm:spPr/>
      <dgm:t>
        <a:bodyPr/>
        <a:lstStyle/>
        <a:p>
          <a:endParaRPr lang="ru-RU"/>
        </a:p>
      </dgm:t>
    </dgm:pt>
    <dgm:pt modelId="{F2890F25-9141-44A9-B75F-FEC2AAF8F714}">
      <dgm:prSet phldrT="[Текст]"/>
      <dgm:spPr/>
      <dgm:t>
        <a:bodyPr/>
        <a:lstStyle/>
        <a:p>
          <a:r>
            <a:rPr lang="ru-RU" u="sng" dirty="0" smtClean="0"/>
            <a:t>Планируемые результаты </a:t>
          </a:r>
          <a:r>
            <a:rPr lang="ru-RU" dirty="0" smtClean="0"/>
            <a:t>освоения обучающимися  ООП ООО/СОО</a:t>
          </a:r>
          <a:endParaRPr lang="ru-RU" dirty="0"/>
        </a:p>
      </dgm:t>
    </dgm:pt>
    <dgm:pt modelId="{A83B5471-FC40-4BCA-AF2A-BE5A03955DB8}" type="parTrans" cxnId="{64C759C6-40EE-4B5F-8AB1-44332293F0EC}">
      <dgm:prSet/>
      <dgm:spPr/>
      <dgm:t>
        <a:bodyPr/>
        <a:lstStyle/>
        <a:p>
          <a:endParaRPr lang="ru-RU"/>
        </a:p>
      </dgm:t>
    </dgm:pt>
    <dgm:pt modelId="{848EEC9E-0269-4B65-AB0B-594E3BB2BFC8}" type="sibTrans" cxnId="{64C759C6-40EE-4B5F-8AB1-44332293F0EC}">
      <dgm:prSet/>
      <dgm:spPr/>
      <dgm:t>
        <a:bodyPr/>
        <a:lstStyle/>
        <a:p>
          <a:endParaRPr lang="ru-RU"/>
        </a:p>
      </dgm:t>
    </dgm:pt>
    <dgm:pt modelId="{86F2C7AF-9303-4F02-99C6-0F5B2B9BB8CC}">
      <dgm:prSet phldrT="[Текст]"/>
      <dgm:spPr/>
      <dgm:t>
        <a:bodyPr/>
        <a:lstStyle/>
        <a:p>
          <a:r>
            <a:rPr lang="ru-RU" u="sng" dirty="0" smtClean="0"/>
            <a:t>Система оценки достижения планируемых результатов </a:t>
          </a:r>
          <a:r>
            <a:rPr lang="ru-RU" dirty="0" smtClean="0"/>
            <a:t>освоения ФОП ООО/СОО</a:t>
          </a:r>
          <a:endParaRPr lang="ru-RU" dirty="0"/>
        </a:p>
      </dgm:t>
    </dgm:pt>
    <dgm:pt modelId="{1C7978F9-42CF-433D-98AD-952D62A77CA9}" type="parTrans" cxnId="{86D87B5B-FC13-4E2E-8363-147A6CA91303}">
      <dgm:prSet/>
      <dgm:spPr/>
      <dgm:t>
        <a:bodyPr/>
        <a:lstStyle/>
        <a:p>
          <a:endParaRPr lang="ru-RU"/>
        </a:p>
      </dgm:t>
    </dgm:pt>
    <dgm:pt modelId="{4782C2D8-150E-4870-8788-33CFA438C9F3}" type="sibTrans" cxnId="{86D87B5B-FC13-4E2E-8363-147A6CA91303}">
      <dgm:prSet/>
      <dgm:spPr/>
      <dgm:t>
        <a:bodyPr/>
        <a:lstStyle/>
        <a:p>
          <a:endParaRPr lang="ru-RU"/>
        </a:p>
      </dgm:t>
    </dgm:pt>
    <dgm:pt modelId="{33C8EE6C-FE2C-4C23-92FB-6970D3BCFF83}">
      <dgm:prSet phldrT="[Текст]"/>
      <dgm:spPr/>
      <dgm:t>
        <a:bodyPr/>
        <a:lstStyle/>
        <a:p>
          <a:r>
            <a:rPr lang="ru-RU" u="sng" dirty="0" smtClean="0"/>
            <a:t>Рабочая программа воспитания </a:t>
          </a:r>
          <a:endParaRPr lang="ru-RU" u="sng" dirty="0"/>
        </a:p>
      </dgm:t>
    </dgm:pt>
    <dgm:pt modelId="{294F9269-7855-4A27-8FE1-86F739AADBE8}" type="parTrans" cxnId="{8D7009D8-2FC5-4515-B489-5F75EB7F9E5B}">
      <dgm:prSet/>
      <dgm:spPr/>
      <dgm:t>
        <a:bodyPr/>
        <a:lstStyle/>
        <a:p>
          <a:endParaRPr lang="ru-RU"/>
        </a:p>
      </dgm:t>
    </dgm:pt>
    <dgm:pt modelId="{08192BF1-77E4-40EA-9EA0-C42ED8B0AD40}" type="sibTrans" cxnId="{8D7009D8-2FC5-4515-B489-5F75EB7F9E5B}">
      <dgm:prSet/>
      <dgm:spPr/>
      <dgm:t>
        <a:bodyPr/>
        <a:lstStyle/>
        <a:p>
          <a:endParaRPr lang="ru-RU"/>
        </a:p>
      </dgm:t>
    </dgm:pt>
    <dgm:pt modelId="{06E55AC7-F7F7-42FD-B7DE-1B21BD38BFFD}">
      <dgm:prSet phldrT="[Текст]"/>
      <dgm:spPr/>
      <dgm:t>
        <a:bodyPr/>
        <a:lstStyle/>
        <a:p>
          <a:r>
            <a:rPr lang="ru-RU" u="sng" dirty="0" smtClean="0"/>
            <a:t>Календарный учебный график </a:t>
          </a:r>
          <a:endParaRPr lang="ru-RU" u="sng" dirty="0"/>
        </a:p>
      </dgm:t>
    </dgm:pt>
    <dgm:pt modelId="{1FE7D066-CDA8-4927-9CC4-BC2D74DD39FD}" type="parTrans" cxnId="{B826A08E-B5D6-4151-90AA-4A28E9BCAE9B}">
      <dgm:prSet/>
      <dgm:spPr/>
      <dgm:t>
        <a:bodyPr/>
        <a:lstStyle/>
        <a:p>
          <a:endParaRPr lang="ru-RU"/>
        </a:p>
      </dgm:t>
    </dgm:pt>
    <dgm:pt modelId="{A6A52D25-5319-466C-B795-B28AC22FBDE2}" type="sibTrans" cxnId="{B826A08E-B5D6-4151-90AA-4A28E9BCAE9B}">
      <dgm:prSet/>
      <dgm:spPr/>
      <dgm:t>
        <a:bodyPr/>
        <a:lstStyle/>
        <a:p>
          <a:endParaRPr lang="ru-RU"/>
        </a:p>
      </dgm:t>
    </dgm:pt>
    <dgm:pt modelId="{67E06134-C11A-4931-ABBC-3E01AC445435}">
      <dgm:prSet phldrT="[Текст]"/>
      <dgm:spPr/>
      <dgm:t>
        <a:bodyPr/>
        <a:lstStyle/>
        <a:p>
          <a:r>
            <a:rPr lang="ru-RU" u="sng" dirty="0" smtClean="0"/>
            <a:t>Календарный план воспитательной работы </a:t>
          </a:r>
          <a:endParaRPr lang="ru-RU" u="sng" dirty="0"/>
        </a:p>
      </dgm:t>
    </dgm:pt>
    <dgm:pt modelId="{19DCDBBF-4689-4974-8850-500DD84EFAF8}" type="parTrans" cxnId="{7F55954B-EE6B-4031-B242-816867BA3BD4}">
      <dgm:prSet/>
      <dgm:spPr/>
      <dgm:t>
        <a:bodyPr/>
        <a:lstStyle/>
        <a:p>
          <a:endParaRPr lang="ru-RU"/>
        </a:p>
      </dgm:t>
    </dgm:pt>
    <dgm:pt modelId="{AFBACABD-2410-4129-88DD-A2D4C0FF2E25}" type="sibTrans" cxnId="{7F55954B-EE6B-4031-B242-816867BA3BD4}">
      <dgm:prSet/>
      <dgm:spPr/>
      <dgm:t>
        <a:bodyPr/>
        <a:lstStyle/>
        <a:p>
          <a:endParaRPr lang="ru-RU"/>
        </a:p>
      </dgm:t>
    </dgm:pt>
    <dgm:pt modelId="{54170AC4-9953-4849-8C19-C01E0F1BD95F}" type="pres">
      <dgm:prSet presAssocID="{15A75E49-D0BD-4785-993E-8B0E92F6DE17}" presName="linearFlow" presStyleCnt="0">
        <dgm:presLayoutVars>
          <dgm:dir/>
          <dgm:animLvl val="lvl"/>
          <dgm:resizeHandles/>
        </dgm:presLayoutVars>
      </dgm:prSet>
      <dgm:spPr/>
    </dgm:pt>
    <dgm:pt modelId="{F3711D34-634E-446B-BCAB-F4BAA64D6582}" type="pres">
      <dgm:prSet presAssocID="{446402D5-22E8-48B5-8AF9-239D396EADC2}" presName="compositeNode" presStyleCnt="0">
        <dgm:presLayoutVars>
          <dgm:bulletEnabled val="1"/>
        </dgm:presLayoutVars>
      </dgm:prSet>
      <dgm:spPr/>
    </dgm:pt>
    <dgm:pt modelId="{0599C34E-230C-43F9-9295-15F98F796FC4}" type="pres">
      <dgm:prSet presAssocID="{446402D5-22E8-48B5-8AF9-239D396EADC2}" presName="imag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</dgm:spPr>
    </dgm:pt>
    <dgm:pt modelId="{58858D0B-D0DB-4714-B51A-8755A86734C1}" type="pres">
      <dgm:prSet presAssocID="{446402D5-22E8-48B5-8AF9-239D396EADC2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02C8BD-1D1D-46E9-B1C9-7295518908D8}" type="pres">
      <dgm:prSet presAssocID="{446402D5-22E8-48B5-8AF9-239D396EADC2}" presName="parentNode" presStyleLbl="revTx" presStyleIdx="0" presStyleCnt="3">
        <dgm:presLayoutVars>
          <dgm:chMax val="0"/>
          <dgm:bulletEnabled val="1"/>
        </dgm:presLayoutVars>
      </dgm:prSet>
      <dgm:spPr/>
    </dgm:pt>
    <dgm:pt modelId="{86051890-5D6D-478C-82F5-06322529A8A5}" type="pres">
      <dgm:prSet presAssocID="{7CAEF3E1-C075-494F-8796-32C2F4AC3C08}" presName="sibTrans" presStyleCnt="0"/>
      <dgm:spPr/>
    </dgm:pt>
    <dgm:pt modelId="{C9B6F11A-68E2-402A-B168-D1BD9758E9F1}" type="pres">
      <dgm:prSet presAssocID="{4C1EF8D0-C8E1-4D5E-B840-2B47FE439C94}" presName="compositeNode" presStyleCnt="0">
        <dgm:presLayoutVars>
          <dgm:bulletEnabled val="1"/>
        </dgm:presLayoutVars>
      </dgm:prSet>
      <dgm:spPr/>
    </dgm:pt>
    <dgm:pt modelId="{AE32B9A6-D642-4B69-8A98-F3B930218EE6}" type="pres">
      <dgm:prSet presAssocID="{4C1EF8D0-C8E1-4D5E-B840-2B47FE439C94}" presName="imag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</dgm:pt>
    <dgm:pt modelId="{0F7339C9-3604-4102-BEDF-1A37442A6E30}" type="pres">
      <dgm:prSet presAssocID="{4C1EF8D0-C8E1-4D5E-B840-2B47FE439C94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D42025-D2E7-4F9E-AA7E-44DC8635180D}" type="pres">
      <dgm:prSet presAssocID="{4C1EF8D0-C8E1-4D5E-B840-2B47FE439C94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EB99A555-EE95-4152-8E13-B8BE21D94FAA}" type="pres">
      <dgm:prSet presAssocID="{17F627E9-C2D6-417A-A688-3D64B5A60171}" presName="sibTrans" presStyleCnt="0"/>
      <dgm:spPr/>
    </dgm:pt>
    <dgm:pt modelId="{31B98288-87E1-48F0-8225-5D910E4C6B87}" type="pres">
      <dgm:prSet presAssocID="{F7AB3810-F458-4798-840A-16046C099E8F}" presName="compositeNode" presStyleCnt="0">
        <dgm:presLayoutVars>
          <dgm:bulletEnabled val="1"/>
        </dgm:presLayoutVars>
      </dgm:prSet>
      <dgm:spPr/>
    </dgm:pt>
    <dgm:pt modelId="{E2598754-4EDA-461C-A17E-EB9B402165D5}" type="pres">
      <dgm:prSet presAssocID="{F7AB3810-F458-4798-840A-16046C099E8F}" presName="imag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CFE0D3E9-AFA0-40FD-A554-DA8B4FE32724}" type="pres">
      <dgm:prSet presAssocID="{F7AB3810-F458-4798-840A-16046C099E8F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798196-9721-4C40-8B56-5877DB9E86D2}" type="pres">
      <dgm:prSet presAssocID="{F7AB3810-F458-4798-840A-16046C099E8F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86D87B5B-FC13-4E2E-8363-147A6CA91303}" srcId="{446402D5-22E8-48B5-8AF9-239D396EADC2}" destId="{86F2C7AF-9303-4F02-99C6-0F5B2B9BB8CC}" srcOrd="2" destOrd="0" parTransId="{1C7978F9-42CF-433D-98AD-952D62A77CA9}" sibTransId="{4782C2D8-150E-4870-8788-33CFA438C9F3}"/>
    <dgm:cxn modelId="{F40A94A0-A693-4BCC-93C6-13B58D2C1D54}" type="presOf" srcId="{15A75E49-D0BD-4785-993E-8B0E92F6DE17}" destId="{54170AC4-9953-4849-8C19-C01E0F1BD95F}" srcOrd="0" destOrd="0" presId="urn:microsoft.com/office/officeart/2005/8/layout/hList2"/>
    <dgm:cxn modelId="{A628D667-6893-4F8A-A1EE-6F939BB0B618}" type="presOf" srcId="{33C8EE6C-FE2C-4C23-92FB-6970D3BCFF83}" destId="{0F7339C9-3604-4102-BEDF-1A37442A6E30}" srcOrd="0" destOrd="2" presId="urn:microsoft.com/office/officeart/2005/8/layout/hList2"/>
    <dgm:cxn modelId="{68E95576-C7D0-42AB-B5D1-F92B42E8AAB9}" srcId="{F7AB3810-F458-4798-840A-16046C099E8F}" destId="{82C1EE03-8356-46A8-8A86-E0629CF6A49C}" srcOrd="0" destOrd="0" parTransId="{95E6ECBF-81C7-42E6-8F9B-0CFAA80EE108}" sibTransId="{8A0BCE87-A764-43B5-8EDB-F6D94B150701}"/>
    <dgm:cxn modelId="{05E704CD-AF33-4725-8EEA-D4ACE6C9F0A8}" srcId="{4C1EF8D0-C8E1-4D5E-B840-2B47FE439C94}" destId="{232507A3-9E0C-436D-88AD-82D1A7965B83}" srcOrd="1" destOrd="0" parTransId="{43578530-B8BA-43F2-B99C-FED32421DF52}" sibTransId="{0A7122B7-422B-4E4E-BD22-CAF723B8B016}"/>
    <dgm:cxn modelId="{B927BAF5-A4B5-4864-9979-A4553E625EA5}" srcId="{4C1EF8D0-C8E1-4D5E-B840-2B47FE439C94}" destId="{168BB78E-0D2B-4DB4-BF41-2753054640CF}" srcOrd="0" destOrd="0" parTransId="{59D0D08F-2BD2-4CE8-BDBE-5133C9F5BE17}" sibTransId="{5CD76801-B3E1-4FA6-8AFD-8DE1D8133184}"/>
    <dgm:cxn modelId="{9844F5CB-8CE6-40B8-A306-714D3B7040C0}" type="presOf" srcId="{F7AB3810-F458-4798-840A-16046C099E8F}" destId="{84798196-9721-4C40-8B56-5877DB9E86D2}" srcOrd="0" destOrd="0" presId="urn:microsoft.com/office/officeart/2005/8/layout/hList2"/>
    <dgm:cxn modelId="{B826A08E-B5D6-4151-90AA-4A28E9BCAE9B}" srcId="{F7AB3810-F458-4798-840A-16046C099E8F}" destId="{06E55AC7-F7F7-42FD-B7DE-1B21BD38BFFD}" srcOrd="1" destOrd="0" parTransId="{1FE7D066-CDA8-4927-9CC4-BC2D74DD39FD}" sibTransId="{A6A52D25-5319-466C-B795-B28AC22FBDE2}"/>
    <dgm:cxn modelId="{DE8E28FC-CF65-411D-85C8-0076A9F98C46}" type="presOf" srcId="{F8218CDB-F6C5-44A6-99AB-2C57F9F767E3}" destId="{CFE0D3E9-AFA0-40FD-A554-DA8B4FE32724}" srcOrd="0" destOrd="2" presId="urn:microsoft.com/office/officeart/2005/8/layout/hList2"/>
    <dgm:cxn modelId="{B12D4089-A630-4BA7-B1B8-7FC49F41D43D}" type="presOf" srcId="{06E55AC7-F7F7-42FD-B7DE-1B21BD38BFFD}" destId="{CFE0D3E9-AFA0-40FD-A554-DA8B4FE32724}" srcOrd="0" destOrd="1" presId="urn:microsoft.com/office/officeart/2005/8/layout/hList2"/>
    <dgm:cxn modelId="{3B060074-84E1-4B03-84C7-C18E8F8DA2C9}" type="presOf" srcId="{232507A3-9E0C-436D-88AD-82D1A7965B83}" destId="{0F7339C9-3604-4102-BEDF-1A37442A6E30}" srcOrd="0" destOrd="1" presId="urn:microsoft.com/office/officeart/2005/8/layout/hList2"/>
    <dgm:cxn modelId="{125A851D-E0B8-4FF5-88B9-63491883D831}" srcId="{15A75E49-D0BD-4785-993E-8B0E92F6DE17}" destId="{446402D5-22E8-48B5-8AF9-239D396EADC2}" srcOrd="0" destOrd="0" parTransId="{B2CDE417-07C7-4913-8241-57B99095FECC}" sibTransId="{7CAEF3E1-C075-494F-8796-32C2F4AC3C08}"/>
    <dgm:cxn modelId="{7C9EDDB5-CD23-4A63-9061-4AFB7AD78525}" type="presOf" srcId="{4C1EF8D0-C8E1-4D5E-B840-2B47FE439C94}" destId="{F1D42025-D2E7-4F9E-AA7E-44DC8635180D}" srcOrd="0" destOrd="0" presId="urn:microsoft.com/office/officeart/2005/8/layout/hList2"/>
    <dgm:cxn modelId="{6B4B0667-0148-48D6-B22E-6B17DDBF3279}" srcId="{F7AB3810-F458-4798-840A-16046C099E8F}" destId="{F8218CDB-F6C5-44A6-99AB-2C57F9F767E3}" srcOrd="2" destOrd="0" parTransId="{1B2AE5A1-F46D-4900-8315-7BA84D0D2A4A}" sibTransId="{965867B0-68EE-42E2-AC6F-C259106E7395}"/>
    <dgm:cxn modelId="{00C88EC1-C6A2-484A-B914-4D6AC937293E}" srcId="{15A75E49-D0BD-4785-993E-8B0E92F6DE17}" destId="{4C1EF8D0-C8E1-4D5E-B840-2B47FE439C94}" srcOrd="1" destOrd="0" parTransId="{823A592F-0108-4A3E-8E59-6343B0A547A9}" sibTransId="{17F627E9-C2D6-417A-A688-3D64B5A60171}"/>
    <dgm:cxn modelId="{64C759C6-40EE-4B5F-8AB1-44332293F0EC}" srcId="{446402D5-22E8-48B5-8AF9-239D396EADC2}" destId="{F2890F25-9141-44A9-B75F-FEC2AAF8F714}" srcOrd="1" destOrd="0" parTransId="{A83B5471-FC40-4BCA-AF2A-BE5A03955DB8}" sibTransId="{848EEC9E-0269-4B65-AB0B-594E3BB2BFC8}"/>
    <dgm:cxn modelId="{54901FEC-31FE-4985-981D-E7D97321ABB2}" type="presOf" srcId="{446402D5-22E8-48B5-8AF9-239D396EADC2}" destId="{8602C8BD-1D1D-46E9-B1C9-7295518908D8}" srcOrd="0" destOrd="0" presId="urn:microsoft.com/office/officeart/2005/8/layout/hList2"/>
    <dgm:cxn modelId="{7EBFC855-5C8D-499E-987D-D2FB74960A54}" srcId="{446402D5-22E8-48B5-8AF9-239D396EADC2}" destId="{9434F964-BC60-456E-8039-A9F1A5D16332}" srcOrd="0" destOrd="0" parTransId="{0255E775-CBAC-48E0-B75F-CB5DA47961D0}" sibTransId="{BFC0CB91-54C5-44AC-90E2-8D261E65C328}"/>
    <dgm:cxn modelId="{347E609F-AD55-4661-8DCC-82CED79F9A54}" type="presOf" srcId="{9434F964-BC60-456E-8039-A9F1A5D16332}" destId="{58858D0B-D0DB-4714-B51A-8755A86734C1}" srcOrd="0" destOrd="0" presId="urn:microsoft.com/office/officeart/2005/8/layout/hList2"/>
    <dgm:cxn modelId="{5D539CBA-29F8-4E16-820D-4E4385C8E861}" type="presOf" srcId="{F2890F25-9141-44A9-B75F-FEC2AAF8F714}" destId="{58858D0B-D0DB-4714-B51A-8755A86734C1}" srcOrd="0" destOrd="1" presId="urn:microsoft.com/office/officeart/2005/8/layout/hList2"/>
    <dgm:cxn modelId="{C303400C-5BCE-4AE9-B38E-8B6CAC8AAEE8}" srcId="{15A75E49-D0BD-4785-993E-8B0E92F6DE17}" destId="{F7AB3810-F458-4798-840A-16046C099E8F}" srcOrd="2" destOrd="0" parTransId="{5E938038-A97C-4741-BD86-2199F1B7C203}" sibTransId="{EDC899C0-E4FD-4201-8E15-198860A9D073}"/>
    <dgm:cxn modelId="{7F55954B-EE6B-4031-B242-816867BA3BD4}" srcId="{F7AB3810-F458-4798-840A-16046C099E8F}" destId="{67E06134-C11A-4931-ABBC-3E01AC445435}" srcOrd="3" destOrd="0" parTransId="{19DCDBBF-4689-4974-8850-500DD84EFAF8}" sibTransId="{AFBACABD-2410-4129-88DD-A2D4C0FF2E25}"/>
    <dgm:cxn modelId="{8D7009D8-2FC5-4515-B489-5F75EB7F9E5B}" srcId="{4C1EF8D0-C8E1-4D5E-B840-2B47FE439C94}" destId="{33C8EE6C-FE2C-4C23-92FB-6970D3BCFF83}" srcOrd="2" destOrd="0" parTransId="{294F9269-7855-4A27-8FE1-86F739AADBE8}" sibTransId="{08192BF1-77E4-40EA-9EA0-C42ED8B0AD40}"/>
    <dgm:cxn modelId="{8D79666D-F425-4716-A352-D9B0F630B6AD}" type="presOf" srcId="{82C1EE03-8356-46A8-8A86-E0629CF6A49C}" destId="{CFE0D3E9-AFA0-40FD-A554-DA8B4FE32724}" srcOrd="0" destOrd="0" presId="urn:microsoft.com/office/officeart/2005/8/layout/hList2"/>
    <dgm:cxn modelId="{FF31815B-42D4-4D18-B78C-E1764685F4CA}" type="presOf" srcId="{168BB78E-0D2B-4DB4-BF41-2753054640CF}" destId="{0F7339C9-3604-4102-BEDF-1A37442A6E30}" srcOrd="0" destOrd="0" presId="urn:microsoft.com/office/officeart/2005/8/layout/hList2"/>
    <dgm:cxn modelId="{37CFE6C2-CD20-4449-B1FC-9F75B7C76960}" type="presOf" srcId="{86F2C7AF-9303-4F02-99C6-0F5B2B9BB8CC}" destId="{58858D0B-D0DB-4714-B51A-8755A86734C1}" srcOrd="0" destOrd="2" presId="urn:microsoft.com/office/officeart/2005/8/layout/hList2"/>
    <dgm:cxn modelId="{3CBF50CA-09AF-42F8-A0A1-835B98A75990}" type="presOf" srcId="{67E06134-C11A-4931-ABBC-3E01AC445435}" destId="{CFE0D3E9-AFA0-40FD-A554-DA8B4FE32724}" srcOrd="0" destOrd="3" presId="urn:microsoft.com/office/officeart/2005/8/layout/hList2"/>
    <dgm:cxn modelId="{777AD759-63FF-46E6-85D3-AF26208038E0}" type="presParOf" srcId="{54170AC4-9953-4849-8C19-C01E0F1BD95F}" destId="{F3711D34-634E-446B-BCAB-F4BAA64D6582}" srcOrd="0" destOrd="0" presId="urn:microsoft.com/office/officeart/2005/8/layout/hList2"/>
    <dgm:cxn modelId="{3265D776-67E6-44BB-B67A-941FE8F569C1}" type="presParOf" srcId="{F3711D34-634E-446B-BCAB-F4BAA64D6582}" destId="{0599C34E-230C-43F9-9295-15F98F796FC4}" srcOrd="0" destOrd="0" presId="urn:microsoft.com/office/officeart/2005/8/layout/hList2"/>
    <dgm:cxn modelId="{422C29BB-BFAC-4B87-A875-853F336C4003}" type="presParOf" srcId="{F3711D34-634E-446B-BCAB-F4BAA64D6582}" destId="{58858D0B-D0DB-4714-B51A-8755A86734C1}" srcOrd="1" destOrd="0" presId="urn:microsoft.com/office/officeart/2005/8/layout/hList2"/>
    <dgm:cxn modelId="{D342D571-DAA7-4437-B476-D201ADF4F343}" type="presParOf" srcId="{F3711D34-634E-446B-BCAB-F4BAA64D6582}" destId="{8602C8BD-1D1D-46E9-B1C9-7295518908D8}" srcOrd="2" destOrd="0" presId="urn:microsoft.com/office/officeart/2005/8/layout/hList2"/>
    <dgm:cxn modelId="{614D2309-DEE5-4257-BAB5-C406C273AFC6}" type="presParOf" srcId="{54170AC4-9953-4849-8C19-C01E0F1BD95F}" destId="{86051890-5D6D-478C-82F5-06322529A8A5}" srcOrd="1" destOrd="0" presId="urn:microsoft.com/office/officeart/2005/8/layout/hList2"/>
    <dgm:cxn modelId="{5AD75597-9AB0-4BF4-A6F3-17B51898A0EB}" type="presParOf" srcId="{54170AC4-9953-4849-8C19-C01E0F1BD95F}" destId="{C9B6F11A-68E2-402A-B168-D1BD9758E9F1}" srcOrd="2" destOrd="0" presId="urn:microsoft.com/office/officeart/2005/8/layout/hList2"/>
    <dgm:cxn modelId="{7DB788DA-CD8E-4076-BE1E-7072E528378E}" type="presParOf" srcId="{C9B6F11A-68E2-402A-B168-D1BD9758E9F1}" destId="{AE32B9A6-D642-4B69-8A98-F3B930218EE6}" srcOrd="0" destOrd="0" presId="urn:microsoft.com/office/officeart/2005/8/layout/hList2"/>
    <dgm:cxn modelId="{23759719-0507-456B-981E-F4BA6476BE75}" type="presParOf" srcId="{C9B6F11A-68E2-402A-B168-D1BD9758E9F1}" destId="{0F7339C9-3604-4102-BEDF-1A37442A6E30}" srcOrd="1" destOrd="0" presId="urn:microsoft.com/office/officeart/2005/8/layout/hList2"/>
    <dgm:cxn modelId="{24A461DD-366C-4CCB-94F8-5BEDF1E66D2E}" type="presParOf" srcId="{C9B6F11A-68E2-402A-B168-D1BD9758E9F1}" destId="{F1D42025-D2E7-4F9E-AA7E-44DC8635180D}" srcOrd="2" destOrd="0" presId="urn:microsoft.com/office/officeart/2005/8/layout/hList2"/>
    <dgm:cxn modelId="{8E45DFD3-A4E5-4D4F-A2F7-B7791C9A2BBF}" type="presParOf" srcId="{54170AC4-9953-4849-8C19-C01E0F1BD95F}" destId="{EB99A555-EE95-4152-8E13-B8BE21D94FAA}" srcOrd="3" destOrd="0" presId="urn:microsoft.com/office/officeart/2005/8/layout/hList2"/>
    <dgm:cxn modelId="{1C2655E4-5D2D-496C-BFCC-5572FE83F6CE}" type="presParOf" srcId="{54170AC4-9953-4849-8C19-C01E0F1BD95F}" destId="{31B98288-87E1-48F0-8225-5D910E4C6B87}" srcOrd="4" destOrd="0" presId="urn:microsoft.com/office/officeart/2005/8/layout/hList2"/>
    <dgm:cxn modelId="{4E5943C7-1EFA-4919-8307-14DC1C602D16}" type="presParOf" srcId="{31B98288-87E1-48F0-8225-5D910E4C6B87}" destId="{E2598754-4EDA-461C-A17E-EB9B402165D5}" srcOrd="0" destOrd="0" presId="urn:microsoft.com/office/officeart/2005/8/layout/hList2"/>
    <dgm:cxn modelId="{774223FE-E827-4300-AC4D-03C3CBF3036D}" type="presParOf" srcId="{31B98288-87E1-48F0-8225-5D910E4C6B87}" destId="{CFE0D3E9-AFA0-40FD-A554-DA8B4FE32724}" srcOrd="1" destOrd="0" presId="urn:microsoft.com/office/officeart/2005/8/layout/hList2"/>
    <dgm:cxn modelId="{7F8ED48E-5ECA-45A1-9FDB-3CC68BA84F1B}" type="presParOf" srcId="{31B98288-87E1-48F0-8225-5D910E4C6B87}" destId="{84798196-9721-4C40-8B56-5877DB9E86D2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02C8BD-1D1D-46E9-B1C9-7295518908D8}">
      <dsp:nvSpPr>
        <dsp:cNvPr id="0" name=""/>
        <dsp:cNvSpPr/>
      </dsp:nvSpPr>
      <dsp:spPr>
        <a:xfrm rot="16200000">
          <a:off x="-2653875" y="4099436"/>
          <a:ext cx="6212838" cy="730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644086" bIns="0" numCol="1" spcCol="1270" anchor="t" anchorCtr="0">
          <a:noAutofit/>
        </a:bodyPr>
        <a:lstStyle/>
        <a:p>
          <a:pPr lvl="0" algn="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ЦЕЛЕВОЙ РАЗДЕЛ</a:t>
          </a:r>
          <a:endParaRPr lang="ru-RU" sz="3500" kern="1200" dirty="0"/>
        </a:p>
      </dsp:txBody>
      <dsp:txXfrm>
        <a:off x="-2653875" y="4099436"/>
        <a:ext cx="6212838" cy="730301"/>
      </dsp:txXfrm>
    </dsp:sp>
    <dsp:sp modelId="{58858D0B-D0DB-4714-B51A-8755A86734C1}">
      <dsp:nvSpPr>
        <dsp:cNvPr id="0" name=""/>
        <dsp:cNvSpPr/>
      </dsp:nvSpPr>
      <dsp:spPr>
        <a:xfrm>
          <a:off x="817694" y="1358168"/>
          <a:ext cx="3637678" cy="62128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644086" rIns="256032" bIns="256032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u="sng" kern="1200" dirty="0" smtClean="0"/>
            <a:t>Пояснительная записка</a:t>
          </a:r>
          <a:endParaRPr lang="ru-RU" sz="2800" u="sng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u="sng" kern="1200" dirty="0" smtClean="0"/>
            <a:t>Планируемые результаты </a:t>
          </a:r>
          <a:r>
            <a:rPr lang="ru-RU" sz="2800" kern="1200" dirty="0" smtClean="0"/>
            <a:t>освоения обучающимися  ООП ООО/СОО</a:t>
          </a:r>
          <a:endParaRPr lang="ru-RU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u="sng" kern="1200" dirty="0" smtClean="0"/>
            <a:t>Система оценки достижения планируемых результатов </a:t>
          </a:r>
          <a:r>
            <a:rPr lang="ru-RU" sz="2800" kern="1200" dirty="0" smtClean="0"/>
            <a:t>освоения ФОП ООО/СОО</a:t>
          </a:r>
          <a:endParaRPr lang="ru-RU" sz="2800" kern="1200" dirty="0"/>
        </a:p>
      </dsp:txBody>
      <dsp:txXfrm>
        <a:off x="817694" y="1358168"/>
        <a:ext cx="3637678" cy="6212838"/>
      </dsp:txXfrm>
    </dsp:sp>
    <dsp:sp modelId="{0599C34E-230C-43F9-9295-15F98F796FC4}">
      <dsp:nvSpPr>
        <dsp:cNvPr id="0" name=""/>
        <dsp:cNvSpPr/>
      </dsp:nvSpPr>
      <dsp:spPr>
        <a:xfrm>
          <a:off x="87392" y="394170"/>
          <a:ext cx="1460603" cy="146060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000" b="-1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D42025-D2E7-4F9E-AA7E-44DC8635180D}">
      <dsp:nvSpPr>
        <dsp:cNvPr id="0" name=""/>
        <dsp:cNvSpPr/>
      </dsp:nvSpPr>
      <dsp:spPr>
        <a:xfrm rot="16200000">
          <a:off x="2659199" y="4099436"/>
          <a:ext cx="6212838" cy="730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644086" bIns="0" numCol="1" spcCol="1270" anchor="t" anchorCtr="0">
          <a:noAutofit/>
        </a:bodyPr>
        <a:lstStyle/>
        <a:p>
          <a:pPr lvl="0" algn="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СОДЕРЖАТЕЛЬНЫЙ РАЗДЕЛ</a:t>
          </a:r>
          <a:endParaRPr lang="ru-RU" sz="3500" kern="1200" dirty="0"/>
        </a:p>
      </dsp:txBody>
      <dsp:txXfrm>
        <a:off x="2659199" y="4099436"/>
        <a:ext cx="6212838" cy="730301"/>
      </dsp:txXfrm>
    </dsp:sp>
    <dsp:sp modelId="{0F7339C9-3604-4102-BEDF-1A37442A6E30}">
      <dsp:nvSpPr>
        <dsp:cNvPr id="0" name=""/>
        <dsp:cNvSpPr/>
      </dsp:nvSpPr>
      <dsp:spPr>
        <a:xfrm>
          <a:off x="6130769" y="1358168"/>
          <a:ext cx="3637678" cy="62128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644086" rIns="256032" bIns="256032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u="sng" kern="1200" dirty="0" smtClean="0"/>
            <a:t>Рабочие программы </a:t>
          </a:r>
          <a:r>
            <a:rPr lang="ru-RU" sz="2800" kern="1200" dirty="0" smtClean="0"/>
            <a:t>учебных </a:t>
          </a:r>
          <a:r>
            <a:rPr lang="ru-RU" sz="2800" u="sng" kern="1200" dirty="0" smtClean="0"/>
            <a:t>предметов </a:t>
          </a:r>
          <a:endParaRPr lang="ru-RU" sz="2800" u="sng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u="sng" kern="1200" dirty="0" smtClean="0"/>
            <a:t>Программа формирования УУД</a:t>
          </a:r>
          <a:endParaRPr lang="ru-RU" sz="2800" u="sng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u="sng" kern="1200" dirty="0" smtClean="0"/>
            <a:t>Рабочая программа воспитания </a:t>
          </a:r>
          <a:endParaRPr lang="ru-RU" sz="2800" u="sng" kern="1200" dirty="0"/>
        </a:p>
      </dsp:txBody>
      <dsp:txXfrm>
        <a:off x="6130769" y="1358168"/>
        <a:ext cx="3637678" cy="6212838"/>
      </dsp:txXfrm>
    </dsp:sp>
    <dsp:sp modelId="{AE32B9A6-D642-4B69-8A98-F3B930218EE6}">
      <dsp:nvSpPr>
        <dsp:cNvPr id="0" name=""/>
        <dsp:cNvSpPr/>
      </dsp:nvSpPr>
      <dsp:spPr>
        <a:xfrm>
          <a:off x="5400467" y="394170"/>
          <a:ext cx="1460603" cy="1460603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798196-9721-4C40-8B56-5877DB9E86D2}">
      <dsp:nvSpPr>
        <dsp:cNvPr id="0" name=""/>
        <dsp:cNvSpPr/>
      </dsp:nvSpPr>
      <dsp:spPr>
        <a:xfrm rot="16200000">
          <a:off x="7972274" y="4099436"/>
          <a:ext cx="6212838" cy="730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644086" bIns="0" numCol="1" spcCol="1270" anchor="t" anchorCtr="0">
          <a:noAutofit/>
        </a:bodyPr>
        <a:lstStyle/>
        <a:p>
          <a:pPr lvl="0" algn="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ОРГАНИЗАЦИОННЫЙ РАЗДЕЛ</a:t>
          </a:r>
          <a:endParaRPr lang="ru-RU" sz="3500" kern="1200" dirty="0"/>
        </a:p>
      </dsp:txBody>
      <dsp:txXfrm>
        <a:off x="7972274" y="4099436"/>
        <a:ext cx="6212838" cy="730301"/>
      </dsp:txXfrm>
    </dsp:sp>
    <dsp:sp modelId="{CFE0D3E9-AFA0-40FD-A554-DA8B4FE32724}">
      <dsp:nvSpPr>
        <dsp:cNvPr id="0" name=""/>
        <dsp:cNvSpPr/>
      </dsp:nvSpPr>
      <dsp:spPr>
        <a:xfrm>
          <a:off x="11443844" y="1358168"/>
          <a:ext cx="3637678" cy="62128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644086" rIns="256032" bIns="256032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u="sng" kern="1200" dirty="0" smtClean="0"/>
            <a:t>Учебный план</a:t>
          </a:r>
          <a:endParaRPr lang="ru-RU" sz="2800" u="sng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u="sng" kern="1200" dirty="0" smtClean="0"/>
            <a:t>Календарный учебный график </a:t>
          </a:r>
          <a:endParaRPr lang="ru-RU" sz="2800" u="sng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u="sng" kern="1200" dirty="0" smtClean="0"/>
            <a:t>План внеурочной деятельности </a:t>
          </a:r>
          <a:endParaRPr lang="ru-RU" sz="2800" u="sng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u="sng" kern="1200" dirty="0" smtClean="0"/>
            <a:t>Календарный план воспитательной работы </a:t>
          </a:r>
          <a:endParaRPr lang="ru-RU" sz="2800" u="sng" kern="1200" dirty="0"/>
        </a:p>
      </dsp:txBody>
      <dsp:txXfrm>
        <a:off x="11443844" y="1358168"/>
        <a:ext cx="3637678" cy="6212838"/>
      </dsp:txXfrm>
    </dsp:sp>
    <dsp:sp modelId="{E2598754-4EDA-461C-A17E-EB9B402165D5}">
      <dsp:nvSpPr>
        <dsp:cNvPr id="0" name=""/>
        <dsp:cNvSpPr/>
      </dsp:nvSpPr>
      <dsp:spPr>
        <a:xfrm>
          <a:off x="10713542" y="394170"/>
          <a:ext cx="1460603" cy="146060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D9C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24840" y="527304"/>
            <a:ext cx="14697456" cy="4157472"/>
          </a:xfrm>
          <a:prstGeom prst="rect">
            <a:avLst/>
          </a:prstGeom>
          <a:solidFill>
            <a:srgbClr val="5D9CFE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ct val="80000"/>
              </a:lnSpc>
            </a:pPr>
            <a:r>
              <a:rPr lang="ru" sz="7100" dirty="0" smtClean="0">
                <a:solidFill>
                  <a:srgbClr val="FFFFFF"/>
                </a:solidFill>
                <a:latin typeface="Arial"/>
              </a:rPr>
              <a:t>Нормативно-правое обеспечение реализации ЕМП в образовательных организациях в 2026-2027 учебном году</a:t>
            </a:r>
            <a:endParaRPr lang="ru" sz="71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443704" y="883920"/>
            <a:ext cx="112776" cy="249936"/>
          </a:xfrm>
          <a:prstGeom prst="rect">
            <a:avLst/>
          </a:prstGeom>
          <a:solidFill>
            <a:srgbClr val="FFFFFF"/>
          </a:solidFill>
        </p:spPr>
        <p:txBody>
          <a:bodyPr vert="vert270" wrap="none" lIns="0" tIns="0" rIns="0" bIns="0">
            <a:noAutofit/>
          </a:bodyPr>
          <a:lstStyle/>
          <a:p>
            <a:pPr indent="0"/>
            <a:r>
              <a:rPr lang="ru" sz="800" b="1">
                <a:solidFill>
                  <a:srgbClr val="52C190"/>
                </a:solidFill>
                <a:latin typeface="Arial"/>
              </a:rPr>
              <a:t>ВОЕ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3900" y="527304"/>
            <a:ext cx="1905000" cy="19050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9053" y="524435"/>
            <a:ext cx="1905000" cy="1905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1177" t="11503" r="22059" b="6535"/>
          <a:stretch/>
        </p:blipFill>
        <p:spPr>
          <a:xfrm>
            <a:off x="497517" y="524435"/>
            <a:ext cx="8646478" cy="696557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332259" y="2429434"/>
            <a:ext cx="8751793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latin typeface="Franklin Gothic Heavy" panose="020B0903020102020204" pitchFamily="34" charset="0"/>
              </a:rPr>
              <a:t>Разместить на официальном сайте  образовательной организации</a:t>
            </a:r>
          </a:p>
          <a:p>
            <a:r>
              <a:rPr lang="ru-RU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Franklin Gothic Heavy" panose="020B0903020102020204" pitchFamily="34" charset="0"/>
              </a:rPr>
              <a:t>ООП  ООО ( 5-9 классы) </a:t>
            </a:r>
            <a:r>
              <a:rPr lang="ru-RU" sz="5400" dirty="0" smtClean="0">
                <a:latin typeface="Franklin Gothic Heavy" panose="020B0903020102020204" pitchFamily="34" charset="0"/>
              </a:rPr>
              <a:t>и</a:t>
            </a:r>
          </a:p>
          <a:p>
            <a:r>
              <a:rPr lang="ru-RU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Franklin Gothic Heavy" panose="020B0903020102020204" pitchFamily="34" charset="0"/>
              </a:rPr>
              <a:t>ООП СОО ( 10-11 классы)</a:t>
            </a:r>
          </a:p>
          <a:p>
            <a:r>
              <a:rPr lang="ru-RU" sz="5400" dirty="0">
                <a:latin typeface="Franklin Gothic Heavy" panose="020B0903020102020204" pitchFamily="34" charset="0"/>
              </a:rPr>
              <a:t>н</a:t>
            </a:r>
            <a:r>
              <a:rPr lang="ru-RU" sz="5400" dirty="0" smtClean="0">
                <a:latin typeface="Franklin Gothic Heavy" panose="020B0903020102020204" pitchFamily="34" charset="0"/>
              </a:rPr>
              <a:t>а 2026-2027 учебный год, в срок до </a:t>
            </a:r>
            <a:r>
              <a:rPr lang="ru-RU" sz="5400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28.08.2026</a:t>
            </a:r>
            <a:endParaRPr lang="ru-RU" sz="5400" dirty="0">
              <a:solidFill>
                <a:srgbClr val="FF000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641541" y="349624"/>
            <a:ext cx="5836024" cy="1446550"/>
          </a:xfrm>
          <a:prstGeom prst="rect">
            <a:avLst/>
          </a:prstGeom>
          <a:noFill/>
          <a:ln w="762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ШАГ   2</a:t>
            </a:r>
            <a:endParaRPr lang="ru-RU" sz="8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8484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9053" y="524435"/>
            <a:ext cx="1905000" cy="1905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332259" y="2429434"/>
            <a:ext cx="875179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latin typeface="Franklin Gothic Heavy" panose="020B0903020102020204" pitchFamily="34" charset="0"/>
              </a:rPr>
              <a:t>Создать  на официальном сайте  образовательной организации</a:t>
            </a:r>
          </a:p>
          <a:p>
            <a:r>
              <a:rPr lang="ru-RU" sz="5400" dirty="0">
                <a:latin typeface="Franklin Gothic Heavy" panose="020B0903020102020204" pitchFamily="34" charset="0"/>
              </a:rPr>
              <a:t> </a:t>
            </a:r>
            <a:r>
              <a:rPr lang="ru-RU" sz="5400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РАЗДЕЛ  ЕМП</a:t>
            </a:r>
            <a:r>
              <a:rPr lang="ru-RU" sz="5400" dirty="0" smtClean="0">
                <a:latin typeface="Franklin Gothic Heavy" panose="020B0903020102020204" pitchFamily="34" charset="0"/>
              </a:rPr>
              <a:t>, в срок до </a:t>
            </a:r>
            <a:r>
              <a:rPr lang="ru-RU" sz="5400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28.08.2026</a:t>
            </a:r>
            <a:endParaRPr lang="ru-RU" sz="5400" dirty="0">
              <a:solidFill>
                <a:srgbClr val="FF000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641541" y="349624"/>
            <a:ext cx="5836024" cy="1446550"/>
          </a:xfrm>
          <a:prstGeom prst="rect">
            <a:avLst/>
          </a:prstGeom>
          <a:noFill/>
          <a:ln w="762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ШАГ   3</a:t>
            </a:r>
            <a:endParaRPr lang="ru-RU" sz="8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996" y="1176057"/>
            <a:ext cx="9060859" cy="550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66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9053" y="524435"/>
            <a:ext cx="1905000" cy="1905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332259" y="2429434"/>
            <a:ext cx="875179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latin typeface="Franklin Gothic Heavy" panose="020B0903020102020204" pitchFamily="34" charset="0"/>
              </a:rPr>
              <a:t>МУНИЦИПАЛЬНЫЙ КУРАТОР осуществляет контроль, в срок до </a:t>
            </a:r>
            <a:r>
              <a:rPr lang="ru-RU" sz="5400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31.08.2026</a:t>
            </a:r>
            <a:endParaRPr lang="ru-RU" sz="5400" dirty="0">
              <a:solidFill>
                <a:srgbClr val="FF000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641541" y="349624"/>
            <a:ext cx="5836024" cy="1446550"/>
          </a:xfrm>
          <a:prstGeom prst="rect">
            <a:avLst/>
          </a:prstGeom>
          <a:noFill/>
          <a:ln w="762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ШАГ   4</a:t>
            </a:r>
            <a:endParaRPr lang="ru-RU" sz="8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996" y="1176057"/>
            <a:ext cx="9060859" cy="550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514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279" y="456009"/>
            <a:ext cx="16693388" cy="914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79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9053" y="524435"/>
            <a:ext cx="1905000" cy="1905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1177" t="11503" r="22059" b="6535"/>
          <a:stretch/>
        </p:blipFill>
        <p:spPr>
          <a:xfrm>
            <a:off x="497517" y="524435"/>
            <a:ext cx="8646478" cy="696557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332259" y="2429434"/>
            <a:ext cx="8751793" cy="5974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latin typeface="Franklin Gothic Heavy" panose="020B0903020102020204" pitchFamily="34" charset="0"/>
              </a:rPr>
              <a:t>Разработка  образовательной организацией </a:t>
            </a:r>
          </a:p>
          <a:p>
            <a:r>
              <a:rPr lang="ru-RU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Franklin Gothic Heavy" panose="020B0903020102020204" pitchFamily="34" charset="0"/>
              </a:rPr>
              <a:t>ООП  ООО ( 5-9 классы) </a:t>
            </a:r>
            <a:r>
              <a:rPr lang="ru-RU" sz="5400" dirty="0" smtClean="0">
                <a:latin typeface="Franklin Gothic Heavy" panose="020B0903020102020204" pitchFamily="34" charset="0"/>
              </a:rPr>
              <a:t>и</a:t>
            </a:r>
          </a:p>
          <a:p>
            <a:r>
              <a:rPr lang="ru-RU" sz="5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Franklin Gothic Heavy" panose="020B0903020102020204" pitchFamily="34" charset="0"/>
              </a:rPr>
              <a:t>ООП СОО ( 10-11 классы)</a:t>
            </a:r>
          </a:p>
          <a:p>
            <a:r>
              <a:rPr lang="ru-RU" sz="5400" dirty="0">
                <a:latin typeface="Franklin Gothic Heavy" panose="020B0903020102020204" pitchFamily="34" charset="0"/>
              </a:rPr>
              <a:t>н</a:t>
            </a:r>
            <a:r>
              <a:rPr lang="ru-RU" sz="5400" dirty="0" smtClean="0">
                <a:latin typeface="Franklin Gothic Heavy" panose="020B0903020102020204" pitchFamily="34" charset="0"/>
              </a:rPr>
              <a:t>а 2026-2027 учебный год</a:t>
            </a:r>
            <a:endParaRPr lang="ru-RU" sz="5400" dirty="0">
              <a:latin typeface="Franklin Gothic Heavy" panose="020B0903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641541" y="349624"/>
            <a:ext cx="5836024" cy="1446550"/>
          </a:xfrm>
          <a:prstGeom prst="rect">
            <a:avLst/>
          </a:prstGeom>
          <a:noFill/>
          <a:ln w="76200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ШАГ   1</a:t>
            </a:r>
            <a:endParaRPr lang="ru-RU" sz="8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4819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5459" y="470647"/>
            <a:ext cx="159616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Franklin Gothic Heavy" panose="020B0903020102020204" pitchFamily="34" charset="0"/>
              </a:rPr>
              <a:t>СТРУКТУРА ООП  ООО и </a:t>
            </a:r>
            <a:r>
              <a:rPr lang="ru-RU" sz="5400" dirty="0" smtClean="0">
                <a:solidFill>
                  <a:prstClr val="black"/>
                </a:solidFill>
                <a:latin typeface="Franklin Gothic Heavy" panose="020B0903020102020204" pitchFamily="34" charset="0"/>
              </a:rPr>
              <a:t> </a:t>
            </a:r>
            <a:r>
              <a:rPr lang="ru-RU" sz="5400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Franklin Gothic Heavy" panose="020B0903020102020204" pitchFamily="34" charset="0"/>
              </a:rPr>
              <a:t>ООП СОО</a:t>
            </a:r>
            <a:endParaRPr lang="ru-RU" sz="5400" dirty="0">
              <a:solidFill>
                <a:prstClr val="black"/>
              </a:solidFill>
              <a:latin typeface="Franklin Gothic Heavy" panose="020B0903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5740" y="303193"/>
            <a:ext cx="1908213" cy="1908213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427174020"/>
              </p:ext>
            </p:extLst>
          </p:nvPr>
        </p:nvGraphicFramePr>
        <p:xfrm>
          <a:off x="806824" y="1393976"/>
          <a:ext cx="15168915" cy="7965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81323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5057" y="437664"/>
            <a:ext cx="1908213" cy="190821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70647" y="564775"/>
            <a:ext cx="151951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Franklin Gothic Heavy" panose="020B0903020102020204" pitchFamily="34" charset="0"/>
              </a:rPr>
              <a:t>ЦЕЛЕВОЙ РАЗДЕЛ ООП ООО/СОО</a:t>
            </a:r>
            <a:endParaRPr lang="ru-RU" sz="5400" dirty="0">
              <a:solidFill>
                <a:prstClr val="black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8224" y="1640542"/>
            <a:ext cx="808168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Franklin Gothic Heavy" panose="020B0903020102020204" pitchFamily="34" charset="0"/>
              </a:rPr>
              <a:t>ПОЯСНИТЕЛЬНАЯ ЗАПИСКА</a:t>
            </a:r>
          </a:p>
          <a:p>
            <a:pPr lvl="0"/>
            <a:endParaRPr lang="ru-RU" sz="3200" dirty="0">
              <a:solidFill>
                <a:schemeClr val="accent4">
                  <a:lumMod val="75000"/>
                </a:schemeClr>
              </a:solidFill>
              <a:latin typeface="Franklin Gothic Heavy" panose="020B0903020102020204" pitchFamily="34" charset="0"/>
            </a:endParaRPr>
          </a:p>
          <a:p>
            <a:pPr lvl="0"/>
            <a:r>
              <a:rPr lang="ru-RU" sz="3200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! Информация о реализации ЕМП ОО на соответствующем уровне</a:t>
            </a:r>
          </a:p>
          <a:p>
            <a:pPr lvl="0"/>
            <a:endParaRPr lang="ru-RU" sz="3200" dirty="0" smtClean="0">
              <a:solidFill>
                <a:srgbClr val="FF0000"/>
              </a:solidFill>
              <a:latin typeface="Franklin Gothic Heavy" panose="020B0903020102020204" pitchFamily="34" charset="0"/>
            </a:endParaRPr>
          </a:p>
          <a:p>
            <a:pPr lvl="0"/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Пример формулировки задачи ООП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4681835"/>
            <a:ext cx="9144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endParaRPr lang="ru-RU" dirty="0">
              <a:solidFill>
                <a:srgbClr val="FF000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0647" y="4681835"/>
            <a:ext cx="17548412" cy="5155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«организация </a:t>
            </a:r>
            <a:r>
              <a:rPr lang="ru-RU" sz="4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социального и учебно-исследовательского проектирования, профессиональной ориентации обучающихся при поддержке педагогов, психологов, социальных педагогов, сотрудничество с базовыми предприятиями </a:t>
            </a:r>
            <a:r>
              <a:rPr lang="ru-RU" sz="40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(можно указать конкретные предприятия), </a:t>
            </a:r>
            <a:r>
              <a:rPr lang="ru-RU" sz="4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организациями профессионального образования </a:t>
            </a:r>
            <a:r>
              <a:rPr lang="ru-RU" sz="40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(можно указать конкретные организации), </a:t>
            </a:r>
            <a:r>
              <a:rPr lang="ru-RU" sz="4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центрами профессиональной работы (</a:t>
            </a:r>
            <a:r>
              <a:rPr lang="ru-RU" sz="40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если есть), </a:t>
            </a:r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реализация Единой модели профориентации на основном/базовом/продвинутом уровне (выбрать уровень реализации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)»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087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5057" y="437664"/>
            <a:ext cx="1908213" cy="190821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70647" y="564775"/>
            <a:ext cx="151951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Franklin Gothic Heavy" panose="020B0903020102020204" pitchFamily="34" charset="0"/>
              </a:rPr>
              <a:t>СОДЕРЖАТЕЛЬНЫЙ РАЗДЕЛ ООП ООО/СОО</a:t>
            </a:r>
            <a:endParaRPr lang="ru-RU" sz="5400" dirty="0">
              <a:solidFill>
                <a:prstClr val="black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8223" y="1640542"/>
            <a:ext cx="15316833" cy="13388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Franklin Gothic Heavy" panose="020B0903020102020204" pitchFamily="34" charset="0"/>
              </a:rPr>
              <a:t>1.РАБОЧИЕ ПРОГРАММЫ УЧЕБНЫХ ПРЕДМЕТОВ  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созданные на основе ФРП </a:t>
            </a:r>
            <a:r>
              <a:rPr lang="ru-RU" sz="3200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(здесь </a:t>
            </a:r>
            <a:r>
              <a:rPr lang="ru-RU" sz="3200" i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профориентационно</a:t>
            </a:r>
            <a:r>
              <a:rPr lang="ru-RU" sz="3200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-значимые результаты обучения уже заложены ФРП, ничего добавлять не надо!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Franklin Gothic Heavy" panose="020B0903020102020204" pitchFamily="34" charset="0"/>
              </a:rPr>
              <a:t>2. ПРОГРАММА  ФОРМИРОВАНИЯ УНИВЕРСАЛЬНЫХ УЧЕБНЫХ ДЕЙСТВИЙ 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 обучающихся (</a:t>
            </a:r>
            <a:r>
              <a:rPr lang="ru-RU" sz="3200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можно добавить, что УУД формируются в том числе через участие в мероприятиях в рамках ЕМП, так как они содержат виды деятельности, развивающие МП УУД</a:t>
            </a:r>
          </a:p>
          <a:p>
            <a:pPr algn="just"/>
            <a:endParaRPr lang="ru-RU" sz="3200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lvl="0" algn="just"/>
            <a:r>
              <a:rPr lang="ru-RU" sz="3200" dirty="0" smtClean="0">
                <a:solidFill>
                  <a:srgbClr val="8064A2">
                    <a:lumMod val="75000"/>
                  </a:srgbClr>
                </a:solidFill>
                <a:latin typeface="Franklin Gothic Heavy" panose="020B0903020102020204" pitchFamily="34" charset="0"/>
              </a:rPr>
              <a:t>3. РАБОЧАЯ ПРОГРАММА ВОСПИТАНИЯ </a:t>
            </a:r>
            <a:endParaRPr lang="ru-RU" sz="3200" i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Составляется на основе </a:t>
            </a:r>
            <a:r>
              <a:rPr lang="ru-RU" sz="3200" dirty="0" smtClean="0">
                <a:solidFill>
                  <a:srgbClr val="0462C1"/>
                </a:solidFill>
                <a:latin typeface="Times New Roman" panose="02020603050405020304" pitchFamily="18" charset="0"/>
              </a:rPr>
              <a:t>федеральной рабочей программы воспитания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В ней необходимо отразить реализацию курса «Россия – мои горизонты» 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для достижения результатов в части трудового воспитания. 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0" algn="just"/>
            <a:r>
              <a:rPr lang="ru-RU" sz="3200" dirty="0" smtClean="0">
                <a:solidFill>
                  <a:srgbClr val="8064A2">
                    <a:lumMod val="75000"/>
                  </a:srgbClr>
                </a:solidFill>
                <a:latin typeface="Franklin Gothic Heavy" panose="020B0903020102020204" pitchFamily="34" charset="0"/>
              </a:rPr>
              <a:t>+</a:t>
            </a:r>
            <a:r>
              <a:rPr lang="ru-RU" sz="3200" dirty="0">
                <a:solidFill>
                  <a:srgbClr val="8064A2">
                    <a:lumMod val="75000"/>
                  </a:srgb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3200" dirty="0" smtClean="0">
                <a:solidFill>
                  <a:srgbClr val="00B050"/>
                </a:solidFill>
                <a:latin typeface="Franklin Gothic Heavy" panose="020B0903020102020204" pitchFamily="34" charset="0"/>
              </a:rPr>
              <a:t>КАЛЕНДАРНЫЙ ПЛАН ВОСПИТАТЕЛЬНОЙ РАБОТЫ </a:t>
            </a:r>
            <a:r>
              <a:rPr lang="ru-RU" sz="3200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согласно </a:t>
            </a:r>
            <a:r>
              <a:rPr lang="ru-RU" sz="32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программе воспитательной работы и </a:t>
            </a:r>
            <a:r>
              <a:rPr lang="ru-RU" sz="3200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перечня мероприятий</a:t>
            </a:r>
            <a:r>
              <a:rPr lang="ru-RU" sz="32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, рекомендуемых Минпросвещения России к реализации в рамках календарного плана воспитательной работы на </a:t>
            </a:r>
            <a:r>
              <a:rPr lang="ru-RU" sz="3200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2026/2026 </a:t>
            </a:r>
            <a:r>
              <a:rPr lang="ru-RU" sz="32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учебный </a:t>
            </a:r>
            <a:r>
              <a:rPr lang="ru-RU" sz="3200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год)</a:t>
            </a:r>
            <a:endParaRPr lang="ru-RU" sz="3200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0"/>
            <a:endParaRPr lang="ru-RU" sz="3200" dirty="0" smtClean="0">
              <a:solidFill>
                <a:schemeClr val="accent4">
                  <a:lumMod val="75000"/>
                </a:schemeClr>
              </a:solidFill>
              <a:latin typeface="Franklin Gothic Heavy" panose="020B0903020102020204" pitchFamily="34" charset="0"/>
            </a:endParaRPr>
          </a:p>
          <a:p>
            <a:pPr lvl="0"/>
            <a:endParaRPr lang="ru-RU" sz="3200" dirty="0">
              <a:solidFill>
                <a:schemeClr val="accent4">
                  <a:lumMod val="75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4681835"/>
            <a:ext cx="9144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endParaRPr lang="ru-RU" dirty="0">
              <a:solidFill>
                <a:srgbClr val="FF000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74059" y="3350577"/>
            <a:ext cx="175484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008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5057" y="437664"/>
            <a:ext cx="1908213" cy="190821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70647" y="564775"/>
            <a:ext cx="1519517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dirty="0" smtClean="0">
                <a:solidFill>
                  <a:srgbClr val="00B050"/>
                </a:solidFill>
                <a:latin typeface="Franklin Gothic Heavy" panose="020B0903020102020204" pitchFamily="34" charset="0"/>
              </a:rPr>
              <a:t>КАЛЕНДАРНЫЙ </a:t>
            </a:r>
            <a:r>
              <a:rPr lang="ru-RU" sz="4400" dirty="0">
                <a:solidFill>
                  <a:srgbClr val="00B050"/>
                </a:solidFill>
                <a:latin typeface="Franklin Gothic Heavy" panose="020B0903020102020204" pitchFamily="34" charset="0"/>
              </a:rPr>
              <a:t>ПЛАН ВОСПИТАТЕЛЬНОЙ РАБОТЫ</a:t>
            </a:r>
            <a:endParaRPr lang="ru-RU" sz="4400" i="1" dirty="0">
              <a:solidFill>
                <a:srgbClr val="00B050"/>
              </a:solidFill>
              <a:latin typeface="Times New Roman" panose="02020603050405020304" pitchFamily="18" charset="0"/>
            </a:endParaRPr>
          </a:p>
          <a:p>
            <a:pPr lvl="0" algn="ctr"/>
            <a:endParaRPr lang="ru-RU" sz="5400" dirty="0">
              <a:solidFill>
                <a:prstClr val="black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8224" y="1653989"/>
            <a:ext cx="15316833" cy="1486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Franklin Gothic Heavy" panose="020B0903020102020204" pitchFamily="34" charset="0"/>
              </a:rPr>
              <a:t>1.МОДУЛЬ «ВНЕУРОЧНАЯ ДЕЯТЕЛЬНОСТЬ», МОДУЛЬ « ПРОФОРИЕНТАЦИЯ»</a:t>
            </a:r>
          </a:p>
          <a:p>
            <a:pPr algn="just"/>
            <a:r>
              <a:rPr lang="ru-RU" sz="3200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! 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информация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по реализации курса внеурочной деятельности «Россия – мои горизонты» </a:t>
            </a:r>
            <a:endParaRPr lang="ru-RU" sz="3200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Franklin Gothic Heavy" panose="020B0903020102020204" pitchFamily="34" charset="0"/>
              </a:rPr>
              <a:t>2. МОДУЛЬ «КЛАССНОЕ РУКОВОДСТВО», МОДУЛЬ «ВЗАИМОДЕЙСТВИЕ С РОДИТЕЛЯМИ» </a:t>
            </a:r>
          </a:p>
          <a:p>
            <a:pPr algn="just"/>
            <a:r>
              <a:rPr lang="ru-RU" sz="3200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!</a:t>
            </a:r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Franklin Gothic Heavy" panose="020B0903020102020204" pitchFamily="34" charset="0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взаимодействие с 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родителями в рамках проведения всероссийского профориентационного собрания </a:t>
            </a:r>
            <a:endParaRPr lang="ru-RU" sz="3200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3200" i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lvl="0" algn="just"/>
            <a:r>
              <a:rPr lang="ru-RU" sz="3200" dirty="0" smtClean="0">
                <a:solidFill>
                  <a:srgbClr val="8064A2">
                    <a:lumMod val="75000"/>
                  </a:srgbClr>
                </a:solidFill>
                <a:latin typeface="Franklin Gothic Heavy" panose="020B0903020102020204" pitchFamily="34" charset="0"/>
              </a:rPr>
              <a:t>3. МОДУЛЬ «ПРОФОРИЕНТАЦИЯ», МОДУЛЬ «ВНЕУРОЧНАЯ ДЕЯТЕЛЬНОСТЬ» </a:t>
            </a:r>
          </a:p>
          <a:p>
            <a:pPr lvl="0" algn="just"/>
            <a:r>
              <a:rPr lang="ru-RU" sz="3200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!</a:t>
            </a:r>
            <a:r>
              <a:rPr lang="ru-RU" sz="32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мероприятия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</a:rPr>
              <a:t>профессионального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выбора</a:t>
            </a:r>
          </a:p>
          <a:p>
            <a:pPr lvl="0" algn="just"/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lvl="0" algn="just"/>
            <a:r>
              <a:rPr lang="ru-RU" sz="3200" dirty="0" smtClean="0">
                <a:solidFill>
                  <a:srgbClr val="8064A2">
                    <a:lumMod val="75000"/>
                  </a:srgbClr>
                </a:solidFill>
                <a:latin typeface="Franklin Gothic Heavy" panose="020B0903020102020204" pitchFamily="34" charset="0"/>
              </a:rPr>
              <a:t>4. </a:t>
            </a:r>
            <a:r>
              <a:rPr lang="ru-RU" sz="3200" dirty="0">
                <a:solidFill>
                  <a:srgbClr val="8064A2">
                    <a:lumMod val="75000"/>
                  </a:srgbClr>
                </a:solidFill>
                <a:latin typeface="Franklin Gothic Heavy" panose="020B0903020102020204" pitchFamily="34" charset="0"/>
              </a:rPr>
              <a:t>МОДУЛЬ </a:t>
            </a:r>
            <a:r>
              <a:rPr lang="ru-RU" sz="3200" dirty="0" smtClean="0">
                <a:solidFill>
                  <a:srgbClr val="8064A2">
                    <a:lumMod val="75000"/>
                  </a:srgbClr>
                </a:solidFill>
                <a:latin typeface="Franklin Gothic Heavy" panose="020B0903020102020204" pitchFamily="34" charset="0"/>
              </a:rPr>
              <a:t>«СОЦИАЛЬНОЕ ПАРТНЕРСТВО» </a:t>
            </a:r>
            <a:r>
              <a:rPr lang="ru-RU" sz="3200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(</a:t>
            </a:r>
            <a:r>
              <a:rPr lang="ru-RU" sz="3200" dirty="0">
                <a:solidFill>
                  <a:srgbClr val="FF0000"/>
                </a:solidFill>
              </a:rPr>
              <a:t>для профильных предпрофессиональных классов </a:t>
            </a:r>
            <a:r>
              <a:rPr lang="ru-RU" sz="3200" dirty="0" smtClean="0">
                <a:solidFill>
                  <a:srgbClr val="FF0000"/>
                </a:solidFill>
              </a:rPr>
              <a:t>)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взаимодействие с образовательными организациями и 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организациями-работодателями</a:t>
            </a:r>
            <a:endParaRPr lang="ru-RU" sz="3200" dirty="0" smtClean="0">
              <a:solidFill>
                <a:srgbClr val="FF0000"/>
              </a:solidFill>
            </a:endParaRPr>
          </a:p>
          <a:p>
            <a:pPr lvl="0" algn="just"/>
            <a:endParaRPr lang="ru-RU" sz="3200" dirty="0" smtClean="0">
              <a:solidFill>
                <a:srgbClr val="FF0000"/>
              </a:solidFill>
            </a:endParaRPr>
          </a:p>
          <a:p>
            <a:pPr lvl="0" algn="just"/>
            <a:endParaRPr lang="ru-RU" sz="3200" dirty="0">
              <a:solidFill>
                <a:srgbClr val="FF0000"/>
              </a:solidFill>
              <a:latin typeface="Franklin Gothic Heavy" panose="020B0903020102020204" pitchFamily="34" charset="0"/>
            </a:endParaRPr>
          </a:p>
          <a:p>
            <a:pPr lvl="0" algn="just"/>
            <a:endParaRPr lang="ru-RU" sz="3200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lvl="0" algn="just"/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lvl="0" algn="just"/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0"/>
            <a:endParaRPr lang="ru-RU" sz="3200" dirty="0" smtClean="0">
              <a:solidFill>
                <a:schemeClr val="accent4">
                  <a:lumMod val="75000"/>
                </a:schemeClr>
              </a:solidFill>
              <a:latin typeface="Franklin Gothic Heavy" panose="020B0903020102020204" pitchFamily="34" charset="0"/>
            </a:endParaRPr>
          </a:p>
          <a:p>
            <a:pPr lvl="0"/>
            <a:endParaRPr lang="ru-RU" sz="3200" dirty="0">
              <a:solidFill>
                <a:schemeClr val="accent4">
                  <a:lumMod val="75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4681835"/>
            <a:ext cx="9144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endParaRPr lang="ru-RU" dirty="0">
              <a:solidFill>
                <a:srgbClr val="FF000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74059" y="3350577"/>
            <a:ext cx="175484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507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5057" y="437664"/>
            <a:ext cx="1908213" cy="190821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70647" y="564775"/>
            <a:ext cx="151951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Franklin Gothic Heavy" panose="020B0903020102020204" pitchFamily="34" charset="0"/>
              </a:rPr>
              <a:t>ОРГАНИЗАЦИОННЫЙ РАЗДЕЛ ООП ООО/СОО</a:t>
            </a:r>
            <a:endParaRPr lang="ru-RU" sz="5400" dirty="0">
              <a:solidFill>
                <a:prstClr val="black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8223" y="1640542"/>
            <a:ext cx="15316833" cy="11910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Franklin Gothic Heavy" panose="020B0903020102020204" pitchFamily="34" charset="0"/>
              </a:rPr>
              <a:t>1.УЧЕБНЫЙ ПЛАН   </a:t>
            </a:r>
          </a:p>
          <a:p>
            <a:pPr algn="just"/>
            <a:r>
              <a:rPr lang="ru-RU" sz="3200" b="1" dirty="0" smtClean="0">
                <a:solidFill>
                  <a:srgbClr val="FF0000"/>
                </a:solidFill>
                <a:latin typeface="Franklin Gothic Heavy" panose="020B0903020102020204" pitchFamily="34" charset="0"/>
              </a:rPr>
              <a:t>!!!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Продвинутый уровень</a:t>
            </a:r>
            <a:r>
              <a:rPr lang="ru-RU" sz="3200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  <a:r>
              <a:rPr lang="ru-RU" sz="32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должно быть углубленное изучение </a:t>
            </a:r>
            <a:r>
              <a:rPr lang="ru-RU" sz="3200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предметов  </a:t>
            </a:r>
            <a:r>
              <a:rPr lang="ru-RU" sz="32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хотя бы одном из классов (в 10-11 классах не менее 2-х предметов на углубленном </a:t>
            </a:r>
            <a:r>
              <a:rPr lang="ru-RU" sz="3200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уровне) </a:t>
            </a:r>
          </a:p>
          <a:p>
            <a:pPr algn="just"/>
            <a:r>
              <a:rPr lang="ru-RU" sz="3200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+</a:t>
            </a:r>
            <a:r>
              <a:rPr lang="ru-RU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Профобучение</a:t>
            </a:r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endParaRPr lang="ru-RU" sz="3200" b="1" i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</a:rPr>
              <a:t>Если за </a:t>
            </a:r>
            <a:r>
              <a:rPr lang="ru-RU" sz="3200" b="1" i="1" dirty="0">
                <a:solidFill>
                  <a:srgbClr val="00B050"/>
                </a:solidFill>
                <a:latin typeface="Times New Roman" panose="02020603050405020304" pitchFamily="18" charset="0"/>
              </a:rPr>
              <a:t>счет часов части, формируемой участниками образовательных отношений, то данные часы необходимо отражать в расписании, а информацию о реализации </a:t>
            </a:r>
            <a:r>
              <a:rPr lang="ru-RU" sz="3200" b="1" i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профбучения</a:t>
            </a:r>
            <a:r>
              <a:rPr lang="ru-RU" sz="3200" b="1" i="1" dirty="0">
                <a:solidFill>
                  <a:srgbClr val="00B050"/>
                </a:solidFill>
                <a:latin typeface="Times New Roman" panose="02020603050405020304" pitchFamily="18" charset="0"/>
              </a:rPr>
              <a:t> на сайте организации (или информация о сетевой реализации программы, или лицензия и иные документы, если школа реализует </a:t>
            </a:r>
            <a:r>
              <a:rPr lang="ru-RU" sz="3200" b="1" i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профобучение</a:t>
            </a:r>
            <a:r>
              <a:rPr lang="ru-RU" sz="3200" b="1" i="1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ru-RU" sz="3200" b="1" i="1" dirty="0" smtClean="0">
                <a:solidFill>
                  <a:srgbClr val="00B050"/>
                </a:solidFill>
                <a:latin typeface="Times New Roman" panose="02020603050405020304" pitchFamily="18" charset="0"/>
              </a:rPr>
              <a:t>самостоятельно</a:t>
            </a:r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Franklin Gothic Heavy" panose="020B0903020102020204" pitchFamily="34" charset="0"/>
              </a:rPr>
              <a:t>2. ПЛАН ВНЕУРОЧНОЙ ДЕЯТЕЛЬНОСТИ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необходимо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внести курс внеурочной деятельности «Россия – мои горизонты», отразить в расписании внеурочных занятий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, мероприятия профессионального 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выбора</a:t>
            </a:r>
          </a:p>
          <a:p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 ВАЖНО-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 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6 по 9 (12/18 часов на все классы за год) и с 10 по 11 (12/18 часов на все классы за </a:t>
            </a:r>
            <a:r>
              <a:rPr lang="ru-RU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год! = УРОВЕНЬ ОБРАЗОВАНИЯ – ООО и СОО</a:t>
            </a:r>
            <a:endParaRPr lang="ru-RU" sz="3200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0"/>
            <a:endParaRPr lang="ru-RU" sz="3200" dirty="0" smtClean="0">
              <a:solidFill>
                <a:schemeClr val="accent4">
                  <a:lumMod val="75000"/>
                </a:schemeClr>
              </a:solidFill>
              <a:latin typeface="Franklin Gothic Heavy" panose="020B0903020102020204" pitchFamily="34" charset="0"/>
            </a:endParaRPr>
          </a:p>
          <a:p>
            <a:pPr lvl="0"/>
            <a:endParaRPr lang="ru-RU" sz="3200" dirty="0">
              <a:solidFill>
                <a:schemeClr val="accent4">
                  <a:lumMod val="75000"/>
                </a:schemeClr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4681835"/>
            <a:ext cx="9144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endParaRPr lang="ru-RU" dirty="0">
              <a:solidFill>
                <a:srgbClr val="FF0000"/>
              </a:solidFill>
              <a:latin typeface="Franklin Gothic Heavy" panose="020B0903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74059" y="3350577"/>
            <a:ext cx="175484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820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279" y="456009"/>
            <a:ext cx="16693388" cy="914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326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566</Words>
  <Application>Microsoft Office PowerPoint</Application>
  <PresentationFormat>Произвольный</PresentationFormat>
  <Paragraphs>92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Franklin Gothic Heavy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ПК_Никонова.pptx</dc:title>
  <dc:subject/>
  <dc:creator/>
  <cp:keywords/>
  <cp:lastModifiedBy>Пользователь</cp:lastModifiedBy>
  <cp:revision>15</cp:revision>
  <dcterms:modified xsi:type="dcterms:W3CDTF">2026-05-29T08:42:05Z</dcterms:modified>
</cp:coreProperties>
</file>